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b40bb9a5a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b40bb9a5a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b40bb9a5a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b40bb9a5a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b40bb9a5a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b40bb9a5a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b40bb9a5a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b40bb9a5a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b40bb9a5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b40bb9a5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b40bb9a5a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b40bb9a5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b40bb9a5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b40bb9a5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b40bb9a5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b40bb9a5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b40bb9a5a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b40bb9a5a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b40bb9a5a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b40bb9a5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b40bb9a5a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b40bb9a5a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b40bb9a5a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b40bb9a5a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4.png"/><Relationship Id="rId5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Jogo de Corrida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Luis Henrique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Pedro Aleph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729450" y="727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Técnicas de CG presentes - Projeção em </a:t>
            </a:r>
            <a:r>
              <a:rPr lang="pt-BR"/>
              <a:t>perspectiva</a:t>
            </a:r>
            <a:endParaRPr sz="1200">
              <a:solidFill>
                <a:srgbClr val="00000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75" y="1669075"/>
            <a:ext cx="4491526" cy="27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6625" y="1669075"/>
            <a:ext cx="4360050" cy="277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729450" y="522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Técnicas de CG presentes - Anti Aliasing</a:t>
            </a:r>
            <a:endParaRPr sz="1200">
              <a:solidFill>
                <a:srgbClr val="00000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00" y="1920875"/>
            <a:ext cx="4423401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916113"/>
            <a:ext cx="4423400" cy="21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729450" y="522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Técnicas de CG presentes - Superfícies escondidas</a:t>
            </a:r>
            <a:endParaRPr sz="1200">
              <a:solidFill>
                <a:srgbClr val="00000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38" y="1468900"/>
            <a:ext cx="8524725" cy="329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type="title"/>
          </p:nvPr>
        </p:nvSpPr>
        <p:spPr>
          <a:xfrm>
            <a:off x="729450" y="6941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Conclusões e fim da Apresentação</a:t>
            </a:r>
            <a:endParaRPr/>
          </a:p>
        </p:txBody>
      </p:sp>
      <p:sp>
        <p:nvSpPr>
          <p:cNvPr id="178" name="Google Shape;178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Obrigado por pela atenção 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Sobre o jogo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simples jogo de corrida em 3d, em que o jogador tem a experiência de fazer o teste drive com um modelo de carro em três cores </a:t>
            </a:r>
            <a:r>
              <a:rPr lang="pt-BR"/>
              <a:t>disponíveis.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“Experimente esse modelo incrível feito com os melhores recursos de computação gráfica já gerados”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505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Ferramentas 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0563" y="1815200"/>
            <a:ext cx="2762875" cy="212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225" y="1715125"/>
            <a:ext cx="2865050" cy="212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2400" y="1815203"/>
            <a:ext cx="3406150" cy="1922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7650" y="5546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Detalhes do jogo - telas de </a:t>
            </a:r>
            <a:r>
              <a:rPr lang="pt-BR"/>
              <a:t>início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50" y="1312075"/>
            <a:ext cx="4266075" cy="147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1" y="1312075"/>
            <a:ext cx="4245209" cy="147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0175" y="3071096"/>
            <a:ext cx="5274600" cy="1826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950" y="3150574"/>
            <a:ext cx="3451700" cy="155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311700" y="213750"/>
            <a:ext cx="8520600" cy="5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Detalhes do Jogo - telas das pistas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325" y="858750"/>
            <a:ext cx="4280575" cy="201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858750"/>
            <a:ext cx="4280568" cy="201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1925" y="2934275"/>
            <a:ext cx="5485426" cy="207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311700" y="213750"/>
            <a:ext cx="8520600" cy="5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Detalhes do Jogo - mini-mapa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25" y="870175"/>
            <a:ext cx="8754149" cy="388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311700" y="382025"/>
            <a:ext cx="85206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Detalhes do jogo</a:t>
            </a:r>
            <a:endParaRPr/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4783975" y="1072150"/>
            <a:ext cx="4246500" cy="32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569CD6"/>
                </a:solidFill>
              </a:rPr>
              <a:t>public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569CD6"/>
                </a:solidFill>
              </a:rPr>
              <a:t>class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4EC9B0"/>
                </a:solidFill>
              </a:rPr>
              <a:t>PosUp</a:t>
            </a:r>
            <a:r>
              <a:rPr lang="pt-BR">
                <a:solidFill>
                  <a:srgbClr val="D4D4D4"/>
                </a:solidFill>
              </a:rPr>
              <a:t> : </a:t>
            </a:r>
            <a:r>
              <a:rPr lang="pt-BR">
                <a:solidFill>
                  <a:srgbClr val="4EC9B0"/>
                </a:solidFill>
              </a:rPr>
              <a:t>MonoBehaviour</a:t>
            </a:r>
            <a:r>
              <a:rPr lang="pt-BR">
                <a:solidFill>
                  <a:srgbClr val="D4D4D4"/>
                </a:solidFill>
              </a:rPr>
              <a:t> {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</a:t>
            </a:r>
            <a:r>
              <a:rPr lang="pt-BR">
                <a:solidFill>
                  <a:srgbClr val="569CD6"/>
                </a:solidFill>
              </a:rPr>
              <a:t>public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4EC9B0"/>
                </a:solidFill>
              </a:rPr>
              <a:t>GameObject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9CDCFE"/>
                </a:solidFill>
              </a:rPr>
              <a:t>positionDisplay</a:t>
            </a:r>
            <a:r>
              <a:rPr lang="pt-BR">
                <a:solidFill>
                  <a:srgbClr val="D4D4D4"/>
                </a:solidFill>
              </a:rPr>
              <a:t>;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</a:t>
            </a:r>
            <a:r>
              <a:rPr lang="pt-BR">
                <a:solidFill>
                  <a:srgbClr val="569CD6"/>
                </a:solidFill>
              </a:rPr>
              <a:t>void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DCDCAA"/>
                </a:solidFill>
              </a:rPr>
              <a:t>OnTriggerExit</a:t>
            </a:r>
            <a:r>
              <a:rPr lang="pt-BR">
                <a:solidFill>
                  <a:srgbClr val="D4D4D4"/>
                </a:solidFill>
              </a:rPr>
              <a:t>(</a:t>
            </a:r>
            <a:r>
              <a:rPr lang="pt-BR">
                <a:solidFill>
                  <a:srgbClr val="4EC9B0"/>
                </a:solidFill>
              </a:rPr>
              <a:t>Collider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9CDCFE"/>
                </a:solidFill>
              </a:rPr>
              <a:t>other</a:t>
            </a:r>
            <a:r>
              <a:rPr lang="pt-BR">
                <a:solidFill>
                  <a:srgbClr val="D4D4D4"/>
                </a:solidFill>
              </a:rPr>
              <a:t>){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  </a:t>
            </a:r>
            <a:r>
              <a:rPr lang="pt-BR">
                <a:solidFill>
                  <a:srgbClr val="C586C0"/>
                </a:solidFill>
              </a:rPr>
              <a:t>if</a:t>
            </a:r>
            <a:r>
              <a:rPr lang="pt-BR">
                <a:solidFill>
                  <a:srgbClr val="D4D4D4"/>
                </a:solidFill>
              </a:rPr>
              <a:t> (</a:t>
            </a:r>
            <a:r>
              <a:rPr lang="pt-BR">
                <a:solidFill>
                  <a:srgbClr val="9CDCFE"/>
                </a:solidFill>
              </a:rPr>
              <a:t>other</a:t>
            </a:r>
            <a:r>
              <a:rPr lang="pt-BR">
                <a:solidFill>
                  <a:srgbClr val="D4D4D4"/>
                </a:solidFill>
              </a:rPr>
              <a:t>.</a:t>
            </a:r>
            <a:r>
              <a:rPr lang="pt-BR">
                <a:solidFill>
                  <a:srgbClr val="9CDCFE"/>
                </a:solidFill>
              </a:rPr>
              <a:t>tag</a:t>
            </a:r>
            <a:r>
              <a:rPr lang="pt-BR">
                <a:solidFill>
                  <a:srgbClr val="D4D4D4"/>
                </a:solidFill>
              </a:rPr>
              <a:t> == </a:t>
            </a:r>
            <a:r>
              <a:rPr lang="pt-BR">
                <a:solidFill>
                  <a:srgbClr val="CE9178"/>
                </a:solidFill>
              </a:rPr>
              <a:t>"CarPos"</a:t>
            </a:r>
            <a:r>
              <a:rPr lang="pt-BR">
                <a:solidFill>
                  <a:srgbClr val="D4D4D4"/>
                </a:solidFill>
              </a:rPr>
              <a:t>) {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    </a:t>
            </a:r>
            <a:r>
              <a:rPr lang="pt-BR">
                <a:solidFill>
                  <a:srgbClr val="9CDCFE"/>
                </a:solidFill>
              </a:rPr>
              <a:t>positionDisplay</a:t>
            </a:r>
            <a:r>
              <a:rPr lang="pt-BR">
                <a:solidFill>
                  <a:srgbClr val="D4D4D4"/>
                </a:solidFill>
              </a:rPr>
              <a:t>.</a:t>
            </a:r>
            <a:r>
              <a:rPr lang="pt-BR">
                <a:solidFill>
                  <a:srgbClr val="DCDCAA"/>
                </a:solidFill>
              </a:rPr>
              <a:t>GetComponent</a:t>
            </a:r>
            <a:r>
              <a:rPr lang="pt-BR">
                <a:solidFill>
                  <a:srgbClr val="D4D4D4"/>
                </a:solidFill>
              </a:rPr>
              <a:t>&lt;</a:t>
            </a:r>
            <a:r>
              <a:rPr lang="pt-BR">
                <a:solidFill>
                  <a:srgbClr val="4EC9B0"/>
                </a:solidFill>
              </a:rPr>
              <a:t>Text</a:t>
            </a:r>
            <a:r>
              <a:rPr lang="pt-BR">
                <a:solidFill>
                  <a:srgbClr val="D4D4D4"/>
                </a:solidFill>
              </a:rPr>
              <a:t>&gt; ().</a:t>
            </a:r>
            <a:r>
              <a:rPr lang="pt-BR">
                <a:solidFill>
                  <a:srgbClr val="9CDCFE"/>
                </a:solidFill>
              </a:rPr>
              <a:t>text</a:t>
            </a:r>
            <a:r>
              <a:rPr lang="pt-BR">
                <a:solidFill>
                  <a:srgbClr val="D4D4D4"/>
                </a:solidFill>
              </a:rPr>
              <a:t> = </a:t>
            </a:r>
            <a:r>
              <a:rPr lang="pt-BR">
                <a:solidFill>
                  <a:srgbClr val="CE9178"/>
                </a:solidFill>
              </a:rPr>
              <a:t>"1° lugar"</a:t>
            </a:r>
            <a:r>
              <a:rPr lang="pt-BR">
                <a:solidFill>
                  <a:srgbClr val="D4D4D4"/>
                </a:solidFill>
              </a:rPr>
              <a:t>;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  }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}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}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69CD6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69CD6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569CD6"/>
                </a:solidFill>
              </a:rPr>
              <a:t>public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569CD6"/>
                </a:solidFill>
              </a:rPr>
              <a:t>class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4EC9B0"/>
                </a:solidFill>
              </a:rPr>
              <a:t>PosDown</a:t>
            </a:r>
            <a:r>
              <a:rPr lang="pt-BR">
                <a:solidFill>
                  <a:srgbClr val="D4D4D4"/>
                </a:solidFill>
              </a:rPr>
              <a:t> : </a:t>
            </a:r>
            <a:r>
              <a:rPr lang="pt-BR">
                <a:solidFill>
                  <a:srgbClr val="4EC9B0"/>
                </a:solidFill>
              </a:rPr>
              <a:t>MonoBehaviour</a:t>
            </a:r>
            <a:r>
              <a:rPr lang="pt-BR">
                <a:solidFill>
                  <a:srgbClr val="D4D4D4"/>
                </a:solidFill>
              </a:rPr>
              <a:t> {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</a:t>
            </a:r>
            <a:r>
              <a:rPr lang="pt-BR">
                <a:solidFill>
                  <a:srgbClr val="569CD6"/>
                </a:solidFill>
              </a:rPr>
              <a:t>public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4EC9B0"/>
                </a:solidFill>
              </a:rPr>
              <a:t>GameObject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9CDCFE"/>
                </a:solidFill>
              </a:rPr>
              <a:t>positionDisplay</a:t>
            </a:r>
            <a:r>
              <a:rPr lang="pt-BR">
                <a:solidFill>
                  <a:srgbClr val="D4D4D4"/>
                </a:solidFill>
              </a:rPr>
              <a:t>;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</a:t>
            </a:r>
            <a:r>
              <a:rPr lang="pt-BR">
                <a:solidFill>
                  <a:srgbClr val="569CD6"/>
                </a:solidFill>
              </a:rPr>
              <a:t>void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DCDCAA"/>
                </a:solidFill>
              </a:rPr>
              <a:t>OnTriggerExit</a:t>
            </a:r>
            <a:r>
              <a:rPr lang="pt-BR">
                <a:solidFill>
                  <a:srgbClr val="D4D4D4"/>
                </a:solidFill>
              </a:rPr>
              <a:t>(</a:t>
            </a:r>
            <a:r>
              <a:rPr lang="pt-BR">
                <a:solidFill>
                  <a:srgbClr val="4EC9B0"/>
                </a:solidFill>
              </a:rPr>
              <a:t>Collider</a:t>
            </a:r>
            <a:r>
              <a:rPr lang="pt-BR">
                <a:solidFill>
                  <a:srgbClr val="D4D4D4"/>
                </a:solidFill>
              </a:rPr>
              <a:t> </a:t>
            </a:r>
            <a:r>
              <a:rPr lang="pt-BR">
                <a:solidFill>
                  <a:srgbClr val="9CDCFE"/>
                </a:solidFill>
              </a:rPr>
              <a:t>other</a:t>
            </a:r>
            <a:r>
              <a:rPr lang="pt-BR">
                <a:solidFill>
                  <a:srgbClr val="D4D4D4"/>
                </a:solidFill>
              </a:rPr>
              <a:t>){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  </a:t>
            </a:r>
            <a:r>
              <a:rPr lang="pt-BR">
                <a:solidFill>
                  <a:srgbClr val="C586C0"/>
                </a:solidFill>
              </a:rPr>
              <a:t>if</a:t>
            </a:r>
            <a:r>
              <a:rPr lang="pt-BR">
                <a:solidFill>
                  <a:srgbClr val="D4D4D4"/>
                </a:solidFill>
              </a:rPr>
              <a:t> (</a:t>
            </a:r>
            <a:r>
              <a:rPr lang="pt-BR">
                <a:solidFill>
                  <a:srgbClr val="9CDCFE"/>
                </a:solidFill>
              </a:rPr>
              <a:t>other</a:t>
            </a:r>
            <a:r>
              <a:rPr lang="pt-BR">
                <a:solidFill>
                  <a:srgbClr val="D4D4D4"/>
                </a:solidFill>
              </a:rPr>
              <a:t>.</a:t>
            </a:r>
            <a:r>
              <a:rPr lang="pt-BR">
                <a:solidFill>
                  <a:srgbClr val="9CDCFE"/>
                </a:solidFill>
              </a:rPr>
              <a:t>tag</a:t>
            </a:r>
            <a:r>
              <a:rPr lang="pt-BR">
                <a:solidFill>
                  <a:srgbClr val="D4D4D4"/>
                </a:solidFill>
              </a:rPr>
              <a:t> == </a:t>
            </a:r>
            <a:r>
              <a:rPr lang="pt-BR">
                <a:solidFill>
                  <a:srgbClr val="CE9178"/>
                </a:solidFill>
              </a:rPr>
              <a:t>"CarPos"</a:t>
            </a:r>
            <a:r>
              <a:rPr lang="pt-BR">
                <a:solidFill>
                  <a:srgbClr val="D4D4D4"/>
                </a:solidFill>
              </a:rPr>
              <a:t>) {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    </a:t>
            </a:r>
            <a:r>
              <a:rPr lang="pt-BR">
                <a:solidFill>
                  <a:srgbClr val="9CDCFE"/>
                </a:solidFill>
              </a:rPr>
              <a:t>positionDisplay</a:t>
            </a:r>
            <a:r>
              <a:rPr lang="pt-BR">
                <a:solidFill>
                  <a:srgbClr val="D4D4D4"/>
                </a:solidFill>
              </a:rPr>
              <a:t>.</a:t>
            </a:r>
            <a:r>
              <a:rPr lang="pt-BR">
                <a:solidFill>
                  <a:srgbClr val="DCDCAA"/>
                </a:solidFill>
              </a:rPr>
              <a:t>GetComponent</a:t>
            </a:r>
            <a:r>
              <a:rPr lang="pt-BR">
                <a:solidFill>
                  <a:srgbClr val="D4D4D4"/>
                </a:solidFill>
              </a:rPr>
              <a:t>&lt;</a:t>
            </a:r>
            <a:r>
              <a:rPr lang="pt-BR">
                <a:solidFill>
                  <a:srgbClr val="4EC9B0"/>
                </a:solidFill>
              </a:rPr>
              <a:t>Text</a:t>
            </a:r>
            <a:r>
              <a:rPr lang="pt-BR">
                <a:solidFill>
                  <a:srgbClr val="D4D4D4"/>
                </a:solidFill>
              </a:rPr>
              <a:t>&gt; ().</a:t>
            </a:r>
            <a:r>
              <a:rPr lang="pt-BR">
                <a:solidFill>
                  <a:srgbClr val="9CDCFE"/>
                </a:solidFill>
              </a:rPr>
              <a:t>text</a:t>
            </a:r>
            <a:r>
              <a:rPr lang="pt-BR">
                <a:solidFill>
                  <a:srgbClr val="D4D4D4"/>
                </a:solidFill>
              </a:rPr>
              <a:t> = </a:t>
            </a:r>
            <a:r>
              <a:rPr lang="pt-BR">
                <a:solidFill>
                  <a:srgbClr val="CE9178"/>
                </a:solidFill>
              </a:rPr>
              <a:t>"2° lugar"</a:t>
            </a:r>
            <a:r>
              <a:rPr lang="pt-BR">
                <a:solidFill>
                  <a:srgbClr val="D4D4D4"/>
                </a:solidFill>
              </a:rPr>
              <a:t>;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  }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  }</a:t>
            </a:r>
            <a:endParaRPr>
              <a:solidFill>
                <a:srgbClr val="D4D4D4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D4D4D4"/>
                </a:solidFill>
              </a:rPr>
              <a:t>}</a:t>
            </a:r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 rotWithShape="1">
          <a:blip r:embed="rId3">
            <a:alphaModFix/>
          </a:blip>
          <a:srcRect b="43513" l="15224" r="24646" t="13951"/>
          <a:stretch/>
        </p:blipFill>
        <p:spPr>
          <a:xfrm>
            <a:off x="112550" y="1438350"/>
            <a:ext cx="4609799" cy="199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729450" y="703775"/>
            <a:ext cx="76887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Técnicas</a:t>
            </a:r>
            <a:r>
              <a:rPr lang="pt-BR"/>
              <a:t> de CG presentes - Iluminação</a:t>
            </a:r>
            <a:endParaRPr sz="1200">
              <a:solidFill>
                <a:srgbClr val="00000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729450" y="13445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spot light</a:t>
            </a:r>
            <a:endParaRPr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4175" y="1464700"/>
            <a:ext cx="4102575" cy="330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729450" y="703775"/>
            <a:ext cx="7688700" cy="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Técnicas de CG presentes - Iluminação</a:t>
            </a:r>
            <a:endParaRPr sz="1200">
              <a:solidFill>
                <a:srgbClr val="00000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729450" y="1260325"/>
            <a:ext cx="7688700" cy="23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pt-BR"/>
              <a:t>spot light</a:t>
            </a:r>
            <a:endParaRPr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600" y="1605000"/>
            <a:ext cx="7221350" cy="328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